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3" r:id="rId5"/>
    <p:sldId id="269" r:id="rId6"/>
    <p:sldId id="273" r:id="rId7"/>
    <p:sldId id="274" r:id="rId8"/>
    <p:sldId id="259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62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310016" y="159049"/>
            <a:ext cx="3780149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03" y="-379244"/>
            <a:ext cx="6914146" cy="388920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58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ストレスが溜まっている人に向けて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ここはどこにでもあるような日常的な町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165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時間制限でできるだけ</a:t>
            </a:r>
            <a:endParaRPr kumimoji="1" lang="en-US" altLang="ja-JP" sz="2400" dirty="0"/>
          </a:p>
          <a:p>
            <a:r>
              <a:rPr kumimoji="1" lang="ja-JP" altLang="en-US" sz="2400" dirty="0"/>
              <a:t>町の至る所にあるマナー違反・邪魔のもの・うざい環境</a:t>
            </a:r>
            <a:endParaRPr kumimoji="1" lang="en-US" altLang="ja-JP" sz="2400" dirty="0"/>
          </a:p>
          <a:p>
            <a:r>
              <a:rPr lang="ja-JP" altLang="en-US" sz="2400" dirty="0"/>
              <a:t>すべてを壊して暴れまくろう！</a:t>
            </a:r>
            <a:endParaRPr kumimoji="1" lang="ja-JP" altLang="en-US" sz="240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あなたは町の治安をよくするため</a:t>
            </a:r>
            <a:endParaRPr kumimoji="1" lang="en-US" altLang="ja-JP" sz="2400" dirty="0"/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438339" y="4807922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町がどうなるかは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7774651-3BA5-48BD-B877-E9CCF3AF202B}"/>
              </a:ext>
            </a:extLst>
          </p:cNvPr>
          <p:cNvSpPr/>
          <p:nvPr/>
        </p:nvSpPr>
        <p:spPr>
          <a:xfrm>
            <a:off x="6695436" y="69029"/>
            <a:ext cx="5415613" cy="372065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5" y="69029"/>
            <a:ext cx="4658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ゲームイメージ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FC94AE0-483E-44C8-9070-A683A574DFF1}"/>
              </a:ext>
            </a:extLst>
          </p:cNvPr>
          <p:cNvGrpSpPr/>
          <p:nvPr/>
        </p:nvGrpSpPr>
        <p:grpSpPr>
          <a:xfrm>
            <a:off x="180680" y="2859961"/>
            <a:ext cx="6182414" cy="3587797"/>
            <a:chOff x="529135" y="1020196"/>
            <a:chExt cx="7360523" cy="4140294"/>
          </a:xfrm>
        </p:grpSpPr>
        <p:pic>
          <p:nvPicPr>
            <p:cNvPr id="3074" name="Picture 2" descr="PS4でクレイジータクシーをやるには？他のプラットフォームも紹介 | よもやまやもよ">
              <a:extLst>
                <a:ext uri="{FF2B5EF4-FFF2-40B4-BE49-F238E27FC236}">
                  <a16:creationId xmlns:a16="http://schemas.microsoft.com/office/drawing/2014/main" id="{B950585B-8488-4A63-8089-083E4CA93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35" y="1020196"/>
              <a:ext cx="7360523" cy="414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4A89247-FE4C-4629-9342-BD0DC69EF8D5}"/>
                </a:ext>
              </a:extLst>
            </p:cNvPr>
            <p:cNvSpPr/>
            <p:nvPr/>
          </p:nvSpPr>
          <p:spPr>
            <a:xfrm>
              <a:off x="620356" y="1562479"/>
              <a:ext cx="3139125" cy="6135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善ゲージ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459B950-925D-4077-ABA2-770CE155E264}"/>
                </a:ext>
              </a:extLst>
            </p:cNvPr>
            <p:cNvSpPr/>
            <p:nvPr/>
          </p:nvSpPr>
          <p:spPr>
            <a:xfrm>
              <a:off x="5312800" y="1141198"/>
              <a:ext cx="2392680" cy="156298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マップ</a:t>
              </a: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14A69F92-1688-4E4A-99CD-262D6D0A71FE}"/>
                </a:ext>
              </a:extLst>
            </p:cNvPr>
            <p:cNvSpPr/>
            <p:nvPr/>
          </p:nvSpPr>
          <p:spPr>
            <a:xfrm>
              <a:off x="620355" y="1090545"/>
              <a:ext cx="3139125" cy="4786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体力</a:t>
              </a: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B3BF38D4-4FB1-42B0-BE58-F32539DD54DB}"/>
                </a:ext>
              </a:extLst>
            </p:cNvPr>
            <p:cNvSpPr/>
            <p:nvPr/>
          </p:nvSpPr>
          <p:spPr>
            <a:xfrm>
              <a:off x="620355" y="3320261"/>
              <a:ext cx="1151884" cy="17479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指名手配ゲージ</a:t>
              </a: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51397AA4-8136-4A28-948B-C85720F4C331}"/>
                </a:ext>
              </a:extLst>
            </p:cNvPr>
            <p:cNvSpPr/>
            <p:nvPr/>
          </p:nvSpPr>
          <p:spPr>
            <a:xfrm>
              <a:off x="4564717" y="4406840"/>
              <a:ext cx="3185160" cy="6135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得点</a:t>
              </a: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1B11410-C2E1-43F4-B6E8-7F09A2AA2085}"/>
              </a:ext>
            </a:extLst>
          </p:cNvPr>
          <p:cNvGrpSpPr/>
          <p:nvPr/>
        </p:nvGrpSpPr>
        <p:grpSpPr>
          <a:xfrm>
            <a:off x="6584006" y="205633"/>
            <a:ext cx="6367316" cy="3584047"/>
            <a:chOff x="6726246" y="73701"/>
            <a:chExt cx="6367316" cy="3584047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9DFAB70-4E35-46AE-A553-1F07BE7F65B5}"/>
                </a:ext>
              </a:extLst>
            </p:cNvPr>
            <p:cNvGrpSpPr/>
            <p:nvPr/>
          </p:nvGrpSpPr>
          <p:grpSpPr>
            <a:xfrm>
              <a:off x="6726246" y="838470"/>
              <a:ext cx="6367316" cy="2819278"/>
              <a:chOff x="6745099" y="0"/>
              <a:chExt cx="6367316" cy="2819278"/>
            </a:xfrm>
          </p:grpSpPr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3ABFDC7-FB12-4157-A07B-2CA49481BA13}"/>
                  </a:ext>
                </a:extLst>
              </p:cNvPr>
              <p:cNvSpPr txBox="1"/>
              <p:nvPr/>
            </p:nvSpPr>
            <p:spPr>
              <a:xfrm>
                <a:off x="7164999" y="1568125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移動</a:t>
                </a: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732549-D4E5-482A-A7A3-A30A4800EB39}"/>
                  </a:ext>
                </a:extLst>
              </p:cNvPr>
              <p:cNvSpPr txBox="1"/>
              <p:nvPr/>
            </p:nvSpPr>
            <p:spPr>
              <a:xfrm>
                <a:off x="6745099" y="1810129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L</a:t>
                </a:r>
                <a:r>
                  <a:rPr kumimoji="1" lang="ja-JP" altLang="en-US" dirty="0"/>
                  <a:t>スティック）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C6DF5E2-8748-4186-A249-D01C2B21A1FC}"/>
                  </a:ext>
                </a:extLst>
              </p:cNvPr>
              <p:cNvSpPr txBox="1"/>
              <p:nvPr/>
            </p:nvSpPr>
            <p:spPr>
              <a:xfrm>
                <a:off x="8456306" y="2186305"/>
                <a:ext cx="1658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送風機の照準</a:t>
                </a:r>
                <a:endParaRPr kumimoji="1" lang="en-US" altLang="ja-JP" dirty="0"/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0E7109A-D086-4BCF-9C76-AE7442484B50}"/>
                  </a:ext>
                </a:extLst>
              </p:cNvPr>
              <p:cNvSpPr txBox="1"/>
              <p:nvPr/>
            </p:nvSpPr>
            <p:spPr>
              <a:xfrm>
                <a:off x="10905445" y="2419842"/>
                <a:ext cx="1564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(A</a:t>
                </a:r>
                <a:r>
                  <a:rPr kumimoji="1" lang="ja-JP" altLang="en-US" dirty="0"/>
                  <a:t>ボタン）</a:t>
                </a: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C716768-778A-4C6C-B107-D53D30250936}"/>
                  </a:ext>
                </a:extLst>
              </p:cNvPr>
              <p:cNvSpPr txBox="1"/>
              <p:nvPr/>
            </p:nvSpPr>
            <p:spPr>
              <a:xfrm>
                <a:off x="10953664" y="2167218"/>
                <a:ext cx="20505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ブースト</a:t>
                </a: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3F0C8CFE-2CE2-4B49-A6FE-F7A66307C2C9}"/>
                  </a:ext>
                </a:extLst>
              </p:cNvPr>
              <p:cNvSpPr txBox="1"/>
              <p:nvPr/>
            </p:nvSpPr>
            <p:spPr>
              <a:xfrm>
                <a:off x="8008990" y="272411"/>
                <a:ext cx="176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L</a:t>
                </a:r>
                <a:r>
                  <a:rPr lang="ja-JP" altLang="en-US" dirty="0"/>
                  <a:t>トリガー）</a:t>
                </a:r>
                <a:endParaRPr kumimoji="1" lang="ja-JP" altLang="en-US" dirty="0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DE8A1FB1-DD0E-4604-85B8-9DB512307F00}"/>
                  </a:ext>
                </a:extLst>
              </p:cNvPr>
              <p:cNvSpPr txBox="1"/>
              <p:nvPr/>
            </p:nvSpPr>
            <p:spPr>
              <a:xfrm>
                <a:off x="9579243" y="259056"/>
                <a:ext cx="1832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R</a:t>
                </a:r>
                <a:r>
                  <a:rPr lang="ja-JP" altLang="en-US" dirty="0"/>
                  <a:t>トリガー）</a:t>
                </a:r>
                <a:endParaRPr kumimoji="1" lang="ja-JP" altLang="en-US" dirty="0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0CA6F10C-CFF2-4BF5-B9F1-4616AA733985}"/>
                  </a:ext>
                </a:extLst>
              </p:cNvPr>
              <p:cNvSpPr txBox="1"/>
              <p:nvPr/>
            </p:nvSpPr>
            <p:spPr>
              <a:xfrm>
                <a:off x="8156301" y="0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アクセル</a:t>
                </a: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02599FE1-EDA8-436E-9003-BD0BC5BDC15E}"/>
                  </a:ext>
                </a:extLst>
              </p:cNvPr>
              <p:cNvSpPr txBox="1"/>
              <p:nvPr/>
            </p:nvSpPr>
            <p:spPr>
              <a:xfrm>
                <a:off x="9729785" y="2640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ブレーキ</a:t>
                </a:r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E65F7E04-3A9B-4BA9-ACD8-70B5DEF8525E}"/>
                  </a:ext>
                </a:extLst>
              </p:cNvPr>
              <p:cNvSpPr txBox="1"/>
              <p:nvPr/>
            </p:nvSpPr>
            <p:spPr>
              <a:xfrm>
                <a:off x="10667528" y="1670440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ボタン</a:t>
                </a:r>
                <a:r>
                  <a:rPr kumimoji="1" lang="ja-JP" altLang="en-US" dirty="0"/>
                  <a:t>）</a:t>
                </a:r>
              </a:p>
            </p:txBody>
          </p: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0609637-B961-45EF-8E1D-3C3EDC729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0" t="15336" b="12047"/>
              <a:stretch/>
            </p:blipFill>
            <p:spPr>
              <a:xfrm>
                <a:off x="8411552" y="855996"/>
                <a:ext cx="2225059" cy="1183776"/>
              </a:xfrm>
              <a:prstGeom prst="rect">
                <a:avLst/>
              </a:prstGeom>
            </p:spPr>
          </p:pic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A2670E83-FA84-477E-98F1-0C634ABEB140}"/>
                  </a:ext>
                </a:extLst>
              </p:cNvPr>
              <p:cNvSpPr/>
              <p:nvPr/>
            </p:nvSpPr>
            <p:spPr>
              <a:xfrm>
                <a:off x="7890313" y="1663248"/>
                <a:ext cx="917226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75F6CDDE-4A35-4707-96FA-B2301A0066A0}"/>
                  </a:ext>
                </a:extLst>
              </p:cNvPr>
              <p:cNvSpPr/>
              <p:nvPr/>
            </p:nvSpPr>
            <p:spPr>
              <a:xfrm>
                <a:off x="8669042" y="1576673"/>
                <a:ext cx="208588" cy="1789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D3510A8-F24C-4BF7-BDD5-5C2C8FFB20BE}"/>
                  </a:ext>
                </a:extLst>
              </p:cNvPr>
              <p:cNvSpPr/>
              <p:nvPr/>
            </p:nvSpPr>
            <p:spPr>
              <a:xfrm rot="16200000" flipV="1">
                <a:off x="9858912" y="1973191"/>
                <a:ext cx="692449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C2DA574D-6C12-4D16-8667-0B651F7F4098}"/>
                  </a:ext>
                </a:extLst>
              </p:cNvPr>
              <p:cNvSpPr/>
              <p:nvPr/>
            </p:nvSpPr>
            <p:spPr>
              <a:xfrm>
                <a:off x="10142918" y="1612131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18CA516C-F2B6-4722-8613-EF31D6FAA688}"/>
                  </a:ext>
                </a:extLst>
              </p:cNvPr>
              <p:cNvSpPr/>
              <p:nvPr/>
            </p:nvSpPr>
            <p:spPr>
              <a:xfrm rot="16200000">
                <a:off x="9771884" y="1999937"/>
                <a:ext cx="259395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34AE2D5B-EC59-4736-AB55-97D2A22AAE0E}"/>
                  </a:ext>
                </a:extLst>
              </p:cNvPr>
              <p:cNvSpPr/>
              <p:nvPr/>
            </p:nvSpPr>
            <p:spPr>
              <a:xfrm rot="10800000">
                <a:off x="10288635" y="1079443"/>
                <a:ext cx="962154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楕円 38">
                <a:extLst>
                  <a:ext uri="{FF2B5EF4-FFF2-40B4-BE49-F238E27FC236}">
                    <a16:creationId xmlns:a16="http://schemas.microsoft.com/office/drawing/2014/main" id="{A83A0778-2563-4417-B747-7CEB6FCA9798}"/>
                  </a:ext>
                </a:extLst>
              </p:cNvPr>
              <p:cNvSpPr/>
              <p:nvPr/>
            </p:nvSpPr>
            <p:spPr>
              <a:xfrm>
                <a:off x="10254124" y="1059015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D7B1BBB7-316E-427F-9090-5C697026C779}"/>
                  </a:ext>
                </a:extLst>
              </p:cNvPr>
              <p:cNvSpPr/>
              <p:nvPr/>
            </p:nvSpPr>
            <p:spPr>
              <a:xfrm rot="10800000">
                <a:off x="7737912" y="1099256"/>
                <a:ext cx="1013695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楕円 34">
                <a:extLst>
                  <a:ext uri="{FF2B5EF4-FFF2-40B4-BE49-F238E27FC236}">
                    <a16:creationId xmlns:a16="http://schemas.microsoft.com/office/drawing/2014/main" id="{58120B45-D72A-43B6-BE69-986F50B24105}"/>
                  </a:ext>
                </a:extLst>
              </p:cNvPr>
              <p:cNvSpPr/>
              <p:nvPr/>
            </p:nvSpPr>
            <p:spPr>
              <a:xfrm>
                <a:off x="8686654" y="1071768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64B81D6E-3854-45D9-8B3B-5465721C09EB}"/>
                  </a:ext>
                </a:extLst>
              </p:cNvPr>
              <p:cNvSpPr/>
              <p:nvPr/>
            </p:nvSpPr>
            <p:spPr>
              <a:xfrm>
                <a:off x="10400931" y="1513818"/>
                <a:ext cx="370944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396317FA-EF99-4CC1-BAFC-12D9DAFFF636}"/>
                  </a:ext>
                </a:extLst>
              </p:cNvPr>
              <p:cNvSpPr/>
              <p:nvPr/>
            </p:nvSpPr>
            <p:spPr>
              <a:xfrm>
                <a:off x="9851657" y="1864403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楕円 50">
                <a:extLst>
                  <a:ext uri="{FF2B5EF4-FFF2-40B4-BE49-F238E27FC236}">
                    <a16:creationId xmlns:a16="http://schemas.microsoft.com/office/drawing/2014/main" id="{411598D7-3034-4AA9-BEC8-F27DADC78D29}"/>
                  </a:ext>
                </a:extLst>
              </p:cNvPr>
              <p:cNvSpPr/>
              <p:nvPr/>
            </p:nvSpPr>
            <p:spPr>
              <a:xfrm>
                <a:off x="10344115" y="1491520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E0A2710-7818-4C58-9AF6-A2302F291FEB}"/>
                  </a:ext>
                </a:extLst>
              </p:cNvPr>
              <p:cNvSpPr/>
              <p:nvPr/>
            </p:nvSpPr>
            <p:spPr>
              <a:xfrm>
                <a:off x="10190696" y="2309934"/>
                <a:ext cx="755554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F4D91F32-27A2-4E51-89FB-1EEF5B7C02D4}"/>
                  </a:ext>
                </a:extLst>
              </p:cNvPr>
              <p:cNvSpPr txBox="1"/>
              <p:nvPr/>
            </p:nvSpPr>
            <p:spPr>
              <a:xfrm>
                <a:off x="10696173" y="1367937"/>
                <a:ext cx="1832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ミュートボム</a:t>
                </a: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E5000CE3-9E24-47BB-943B-0D3415716C39}"/>
                  </a:ext>
                </a:extLst>
              </p:cNvPr>
              <p:cNvSpPr txBox="1"/>
              <p:nvPr/>
            </p:nvSpPr>
            <p:spPr>
              <a:xfrm>
                <a:off x="8289821" y="2449946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R</a:t>
                </a:r>
                <a:r>
                  <a:rPr kumimoji="1" lang="ja-JP" altLang="en-US" dirty="0"/>
                  <a:t>スティック）</a:t>
                </a:r>
              </a:p>
            </p:txBody>
          </p:sp>
        </p:grp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71326563-4D34-48EF-8850-74FC2A22EA1A}"/>
                </a:ext>
              </a:extLst>
            </p:cNvPr>
            <p:cNvSpPr/>
            <p:nvPr/>
          </p:nvSpPr>
          <p:spPr>
            <a:xfrm>
              <a:off x="9364980" y="2945246"/>
              <a:ext cx="5406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68184F6E-2038-4649-A836-B1476AC8CA97}"/>
                </a:ext>
              </a:extLst>
            </p:cNvPr>
            <p:cNvSpPr/>
            <p:nvPr/>
          </p:nvSpPr>
          <p:spPr>
            <a:xfrm rot="16200000" flipV="1">
              <a:off x="9337474" y="2971621"/>
              <a:ext cx="100730" cy="4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C324F1CF-2A47-4E32-A8E5-50E7127E72AE}"/>
                </a:ext>
              </a:extLst>
            </p:cNvPr>
            <p:cNvSpPr/>
            <p:nvPr/>
          </p:nvSpPr>
          <p:spPr>
            <a:xfrm rot="5400000">
              <a:off x="10010523" y="1618550"/>
              <a:ext cx="39044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90C760A3-EAB5-44A1-BAC2-F2862F0C2D7A}"/>
                </a:ext>
              </a:extLst>
            </p:cNvPr>
            <p:cNvSpPr/>
            <p:nvPr/>
          </p:nvSpPr>
          <p:spPr>
            <a:xfrm>
              <a:off x="10158541" y="1763763"/>
              <a:ext cx="101204" cy="86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11D0C46-FD27-4A49-8E59-2D719EC435A7}"/>
                </a:ext>
              </a:extLst>
            </p:cNvPr>
            <p:cNvSpPr/>
            <p:nvPr/>
          </p:nvSpPr>
          <p:spPr>
            <a:xfrm rot="5400000">
              <a:off x="8593463" y="1632257"/>
              <a:ext cx="39044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60ED5106-D591-4F24-AB9F-2CC62E4DD84B}"/>
                </a:ext>
              </a:extLst>
            </p:cNvPr>
            <p:cNvSpPr/>
            <p:nvPr/>
          </p:nvSpPr>
          <p:spPr>
            <a:xfrm>
              <a:off x="8741481" y="1777470"/>
              <a:ext cx="101204" cy="86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BF576B22-9CDA-49D0-855F-60BC107348E5}"/>
                </a:ext>
              </a:extLst>
            </p:cNvPr>
            <p:cNvSpPr/>
            <p:nvPr/>
          </p:nvSpPr>
          <p:spPr>
            <a:xfrm rot="16200000" flipV="1">
              <a:off x="10640376" y="1378542"/>
              <a:ext cx="1125864" cy="4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22F38A24-3710-4C88-9183-1667C5717EFD}"/>
                </a:ext>
              </a:extLst>
            </p:cNvPr>
            <p:cNvSpPr/>
            <p:nvPr/>
          </p:nvSpPr>
          <p:spPr>
            <a:xfrm rot="16200000" flipV="1">
              <a:off x="7139824" y="1366206"/>
              <a:ext cx="1183777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6A595AF3-22CE-4F94-A0C3-8A314F2AC994}"/>
                </a:ext>
              </a:extLst>
            </p:cNvPr>
            <p:cNvSpPr txBox="1"/>
            <p:nvPr/>
          </p:nvSpPr>
          <p:spPr>
            <a:xfrm>
              <a:off x="6999139" y="383640"/>
              <a:ext cx="176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（</a:t>
              </a:r>
              <a:r>
                <a:rPr kumimoji="1" lang="en-US" altLang="ja-JP" dirty="0"/>
                <a:t>L</a:t>
              </a:r>
              <a:r>
                <a:rPr kumimoji="1" lang="ja-JP" altLang="en-US" dirty="0"/>
                <a:t>ボタン</a:t>
              </a:r>
              <a:r>
                <a:rPr lang="ja-JP" altLang="en-US" dirty="0"/>
                <a:t>）</a:t>
              </a:r>
              <a:endParaRPr kumimoji="1"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A47FAE73-5C5F-40AA-866D-33D82E8B2D93}"/>
                </a:ext>
              </a:extLst>
            </p:cNvPr>
            <p:cNvSpPr txBox="1"/>
            <p:nvPr/>
          </p:nvSpPr>
          <p:spPr>
            <a:xfrm>
              <a:off x="6844919" y="73701"/>
              <a:ext cx="171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送風機の使用</a:t>
              </a:r>
              <a:endParaRPr kumimoji="1"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94FA69D4-2714-47CB-927E-26998D513353}"/>
                </a:ext>
              </a:extLst>
            </p:cNvPr>
            <p:cNvSpPr txBox="1"/>
            <p:nvPr/>
          </p:nvSpPr>
          <p:spPr>
            <a:xfrm>
              <a:off x="10341285" y="445565"/>
              <a:ext cx="176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（</a:t>
              </a:r>
              <a:r>
                <a:rPr kumimoji="1" lang="en-US" altLang="ja-JP" dirty="0"/>
                <a:t>L</a:t>
              </a:r>
              <a:r>
                <a:rPr kumimoji="1" lang="ja-JP" altLang="en-US" dirty="0"/>
                <a:t>ボタン</a:t>
              </a:r>
              <a:r>
                <a:rPr lang="ja-JP" altLang="en-US" dirty="0"/>
                <a:t>）</a:t>
              </a:r>
              <a:endParaRPr kumimoji="1"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826845-20B9-41F4-BFE5-E49E2674243F}"/>
                </a:ext>
              </a:extLst>
            </p:cNvPr>
            <p:cNvSpPr txBox="1"/>
            <p:nvPr/>
          </p:nvSpPr>
          <p:spPr>
            <a:xfrm>
              <a:off x="10357754" y="89068"/>
              <a:ext cx="171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送風機の使用</a:t>
              </a:r>
              <a:endParaRPr kumimoji="1" lang="ja-JP" altLang="en-US" dirty="0"/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230469" y="763347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・体力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36237" y="1085210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警察の攻撃によって減るぞ！</a:t>
            </a:r>
            <a:endParaRPr lang="en-US" altLang="ja-JP" dirty="0"/>
          </a:p>
          <a:p>
            <a:r>
              <a:rPr kumimoji="1" lang="ja-JP" altLang="en-US" dirty="0"/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272753" y="1750026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・善ゲージ</a:t>
            </a:r>
            <a:endParaRPr kumimoji="1" lang="ja-JP" altLang="en-US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278521" y="2071889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善を行うことで増えていくゲージ</a:t>
            </a:r>
            <a:endParaRPr kumimoji="1" lang="en-US" altLang="ja-JP" dirty="0"/>
          </a:p>
          <a:p>
            <a:r>
              <a:rPr kumimoji="1" lang="ja-JP" altLang="en-US" dirty="0"/>
              <a:t>能力の発動で使用するぞ！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558822-7ECC-4EC1-92EF-87DCBDDD6244}"/>
              </a:ext>
            </a:extLst>
          </p:cNvPr>
          <p:cNvSpPr txBox="1"/>
          <p:nvPr/>
        </p:nvSpPr>
        <p:spPr>
          <a:xfrm>
            <a:off x="8780884" y="137111"/>
            <a:ext cx="305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操作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6624049" y="3883204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・マップ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6877826" y="4195873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周辺にいる情報と悪いものがいる場所がわかるぞ！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11764AD-136F-4D10-A596-49C26930B156}"/>
              </a:ext>
            </a:extLst>
          </p:cNvPr>
          <p:cNvSpPr txBox="1"/>
          <p:nvPr/>
        </p:nvSpPr>
        <p:spPr>
          <a:xfrm>
            <a:off x="6602517" y="4860824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・指名手配ゲージ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557D76-AD4A-49E3-AB42-9DDCC13D4266}"/>
              </a:ext>
            </a:extLst>
          </p:cNvPr>
          <p:cNvSpPr txBox="1"/>
          <p:nvPr/>
        </p:nvSpPr>
        <p:spPr>
          <a:xfrm>
            <a:off x="6854159" y="5255235"/>
            <a:ext cx="509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現在追ってきている警察の危険度がわかるぞ！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6602517" y="5692216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・得点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6830980" y="6078426"/>
            <a:ext cx="509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現在の取得している得点がわかるぞ！</a:t>
            </a:r>
            <a:endParaRPr kumimoji="1" lang="en-US" altLang="ja-JP" dirty="0"/>
          </a:p>
          <a:p>
            <a:r>
              <a:rPr kumimoji="1" lang="ja-JP" altLang="en-US" dirty="0"/>
              <a:t>得点の悪いほど</a:t>
            </a:r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5E547-AAE2-404B-A9B4-38459763E2CA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EEF6CCD-E54A-44E5-B465-F0907541C47A}"/>
              </a:ext>
            </a:extLst>
          </p:cNvPr>
          <p:cNvSpPr txBox="1"/>
          <p:nvPr/>
        </p:nvSpPr>
        <p:spPr>
          <a:xfrm>
            <a:off x="428503" y="912507"/>
            <a:ext cx="4728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町にはい</a:t>
            </a:r>
            <a:r>
              <a:rPr lang="ja-JP" altLang="en-US" sz="2000" dirty="0"/>
              <a:t>た</a:t>
            </a:r>
            <a:r>
              <a:rPr kumimoji="1" lang="ja-JP" altLang="en-US" sz="2000" dirty="0"/>
              <a:t>るところに</a:t>
            </a:r>
            <a:endParaRPr kumimoji="1" lang="en-US" altLang="ja-JP" sz="2000" dirty="0"/>
          </a:p>
          <a:p>
            <a:r>
              <a:rPr lang="ja-JP" altLang="en-US" sz="2000" dirty="0"/>
              <a:t>悪いものが蔓延っている！</a:t>
            </a:r>
            <a:endParaRPr lang="en-US" altLang="ja-JP" sz="2000" dirty="0"/>
          </a:p>
          <a:p>
            <a:r>
              <a:rPr lang="ja-JP" altLang="en-US" sz="2000" dirty="0"/>
              <a:t>奴ら</a:t>
            </a:r>
            <a:r>
              <a:rPr kumimoji="1" lang="ja-JP" altLang="en-US" sz="2000" dirty="0"/>
              <a:t>に対して正義の鉄槌を行おう！</a:t>
            </a:r>
            <a:endParaRPr kumimoji="1" lang="en-US" altLang="ja-JP" sz="2000" dirty="0"/>
          </a:p>
        </p:txBody>
      </p:sp>
      <p:sp>
        <p:nvSpPr>
          <p:cNvPr id="41" name="スクロール: 横 40">
            <a:extLst>
              <a:ext uri="{FF2B5EF4-FFF2-40B4-BE49-F238E27FC236}">
                <a16:creationId xmlns:a16="http://schemas.microsoft.com/office/drawing/2014/main" id="{C093F458-B1E5-4534-AB9D-DC2158F36BA9}"/>
              </a:ext>
            </a:extLst>
          </p:cNvPr>
          <p:cNvSpPr/>
          <p:nvPr/>
        </p:nvSpPr>
        <p:spPr>
          <a:xfrm>
            <a:off x="2062518" y="5841071"/>
            <a:ext cx="2443786" cy="871623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マナーの悪い人を</a:t>
            </a:r>
            <a:endParaRPr kumimoji="1" lang="en-US" altLang="ja-JP" dirty="0">
              <a:solidFill>
                <a:schemeClr val="accent2">
                  <a:lumMod val="50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吹き飛ばす</a:t>
            </a:r>
            <a:r>
              <a:rPr kumimoji="1" lang="en-US" altLang="ja-JP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2" name="スクロール: 横 41">
            <a:extLst>
              <a:ext uri="{FF2B5EF4-FFF2-40B4-BE49-F238E27FC236}">
                <a16:creationId xmlns:a16="http://schemas.microsoft.com/office/drawing/2014/main" id="{453BF2FE-229B-4FFE-8D26-C2D64E88AD21}"/>
              </a:ext>
            </a:extLst>
          </p:cNvPr>
          <p:cNvSpPr/>
          <p:nvPr/>
        </p:nvSpPr>
        <p:spPr>
          <a:xfrm>
            <a:off x="4685388" y="5841549"/>
            <a:ext cx="2416325" cy="871623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accent2">
                    <a:lumMod val="50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邪魔なものを</a:t>
            </a:r>
            <a:r>
              <a:rPr lang="ja-JP" altLang="en-US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壊す</a:t>
            </a:r>
            <a:r>
              <a:rPr kumimoji="1" lang="en-US" altLang="ja-JP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59C3D86-9E36-4BED-8BD5-527529AAB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311" y="3901084"/>
            <a:ext cx="2145978" cy="1963082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ABDC80E4-72D6-4DE7-A5E7-825866E90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53" y="3901084"/>
            <a:ext cx="2078916" cy="1889924"/>
          </a:xfrm>
          <a:prstGeom prst="rect">
            <a:avLst/>
          </a:prstGeom>
        </p:spPr>
      </p:pic>
      <p:sp>
        <p:nvSpPr>
          <p:cNvPr id="45" name="スクロール: 横 44">
            <a:extLst>
              <a:ext uri="{FF2B5EF4-FFF2-40B4-BE49-F238E27FC236}">
                <a16:creationId xmlns:a16="http://schemas.microsoft.com/office/drawing/2014/main" id="{D545BD2D-30BF-4E86-9C64-3A3F9D9BFA0A}"/>
              </a:ext>
            </a:extLst>
          </p:cNvPr>
          <p:cNvSpPr/>
          <p:nvPr/>
        </p:nvSpPr>
        <p:spPr>
          <a:xfrm>
            <a:off x="7233536" y="5841484"/>
            <a:ext cx="2236294" cy="871623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accent2">
                    <a:lumMod val="50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気に入らないものを</a:t>
            </a:r>
            <a:r>
              <a:rPr lang="ja-JP" altLang="en-US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閉じ込める</a:t>
            </a:r>
            <a:r>
              <a:rPr kumimoji="1" lang="en-US" altLang="ja-JP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DCF40B98-6FD8-4E10-88B9-BE7133676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70" y="3901084"/>
            <a:ext cx="1981372" cy="1908213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19C2DD3-B75C-421D-A97C-43D6B62C507B}"/>
              </a:ext>
            </a:extLst>
          </p:cNvPr>
          <p:cNvSpPr txBox="1"/>
          <p:nvPr/>
        </p:nvSpPr>
        <p:spPr>
          <a:xfrm>
            <a:off x="453167" y="2462571"/>
            <a:ext cx="413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しかし能力を使いすぎと・・・？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E70197C-8C37-4A4F-BD07-418621A8C26B}"/>
              </a:ext>
            </a:extLst>
          </p:cNvPr>
          <p:cNvGrpSpPr/>
          <p:nvPr/>
        </p:nvGrpSpPr>
        <p:grpSpPr>
          <a:xfrm>
            <a:off x="7035422" y="411726"/>
            <a:ext cx="4806570" cy="2726130"/>
            <a:chOff x="7035422" y="411726"/>
            <a:chExt cx="4806570" cy="2726130"/>
          </a:xfrm>
        </p:grpSpPr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17BE4470-3A06-435B-BFF4-33EBCCE374EF}"/>
                </a:ext>
              </a:extLst>
            </p:cNvPr>
            <p:cNvGrpSpPr/>
            <p:nvPr/>
          </p:nvGrpSpPr>
          <p:grpSpPr>
            <a:xfrm>
              <a:off x="7035422" y="411726"/>
              <a:ext cx="4806570" cy="2726130"/>
              <a:chOff x="623269" y="1180862"/>
              <a:chExt cx="4527991" cy="2507989"/>
            </a:xfrm>
          </p:grpSpPr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5B8EAF2-4A77-4914-B86F-022296F9899C}"/>
                  </a:ext>
                </a:extLst>
              </p:cNvPr>
              <p:cNvSpPr/>
              <p:nvPr/>
            </p:nvSpPr>
            <p:spPr>
              <a:xfrm>
                <a:off x="623269" y="1273558"/>
                <a:ext cx="922020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D3413ADC-21A0-40EA-9191-5CB1B5A4CEBD}"/>
                  </a:ext>
                </a:extLst>
              </p:cNvPr>
              <p:cNvSpPr/>
              <p:nvPr/>
            </p:nvSpPr>
            <p:spPr>
              <a:xfrm>
                <a:off x="623269" y="2126998"/>
                <a:ext cx="922020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A486A388-060E-492C-A671-B9759917BA9F}"/>
                  </a:ext>
                </a:extLst>
              </p:cNvPr>
              <p:cNvSpPr/>
              <p:nvPr/>
            </p:nvSpPr>
            <p:spPr>
              <a:xfrm>
                <a:off x="1834849" y="2126998"/>
                <a:ext cx="1470660" cy="8494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ED5365E9-0AF8-43C3-B9AE-B1ACBAD84F2A}"/>
                  </a:ext>
                </a:extLst>
              </p:cNvPr>
              <p:cNvSpPr/>
              <p:nvPr/>
            </p:nvSpPr>
            <p:spPr>
              <a:xfrm>
                <a:off x="1834849" y="1273558"/>
                <a:ext cx="320502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BE33C38-C7CA-475E-8784-A7732C03DFB8}"/>
                  </a:ext>
                </a:extLst>
              </p:cNvPr>
              <p:cNvSpPr/>
              <p:nvPr/>
            </p:nvSpPr>
            <p:spPr>
              <a:xfrm>
                <a:off x="2409927" y="1273558"/>
                <a:ext cx="1185142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4669C758-6FD8-49E5-AB09-B85C195033B1}"/>
                  </a:ext>
                </a:extLst>
              </p:cNvPr>
              <p:cNvSpPr/>
              <p:nvPr/>
            </p:nvSpPr>
            <p:spPr>
              <a:xfrm>
                <a:off x="3595069" y="2126998"/>
                <a:ext cx="1455420" cy="8494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05BE203-0579-4469-A167-5CBEA7D1926A}"/>
                  </a:ext>
                </a:extLst>
              </p:cNvPr>
              <p:cNvSpPr/>
              <p:nvPr/>
            </p:nvSpPr>
            <p:spPr>
              <a:xfrm>
                <a:off x="3751867" y="1277536"/>
                <a:ext cx="1298621" cy="5522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E0A8AAC1-7E0D-46F7-B8B6-4CBD85D696A7}"/>
                  </a:ext>
                </a:extLst>
              </p:cNvPr>
              <p:cNvSpPr/>
              <p:nvPr/>
            </p:nvSpPr>
            <p:spPr>
              <a:xfrm>
                <a:off x="623269" y="2839389"/>
                <a:ext cx="944583" cy="8494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972504F0-CD06-4E0E-8BA2-43058D348970}"/>
                  </a:ext>
                </a:extLst>
              </p:cNvPr>
              <p:cNvSpPr/>
              <p:nvPr/>
            </p:nvSpPr>
            <p:spPr>
              <a:xfrm>
                <a:off x="1815877" y="3210859"/>
                <a:ext cx="944583" cy="4779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DE7F6AEF-08A3-49B8-9FFA-8E4E02B8879E}"/>
                  </a:ext>
                </a:extLst>
              </p:cNvPr>
              <p:cNvSpPr/>
              <p:nvPr/>
            </p:nvSpPr>
            <p:spPr>
              <a:xfrm>
                <a:off x="3072709" y="3210859"/>
                <a:ext cx="1981371" cy="4779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4EB1420F-320A-4628-96CF-DB4DB9BA0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3830" y="2006484"/>
                <a:ext cx="656239" cy="656239"/>
              </a:xfrm>
              <a:prstGeom prst="rect">
                <a:avLst/>
              </a:prstGeom>
            </p:spPr>
          </p:pic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423542F7-5E87-4DE4-8CFE-36C71D23C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5021" y="2303611"/>
                <a:ext cx="656239" cy="656239"/>
              </a:xfrm>
              <a:prstGeom prst="rect">
                <a:avLst/>
              </a:prstGeom>
            </p:spPr>
          </p:pic>
          <p:pic>
            <p:nvPicPr>
              <p:cNvPr id="60" name="図 59">
                <a:extLst>
                  <a:ext uri="{FF2B5EF4-FFF2-40B4-BE49-F238E27FC236}">
                    <a16:creationId xmlns:a16="http://schemas.microsoft.com/office/drawing/2014/main" id="{7969FF61-DCA3-4A62-8350-7A4172ADE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2149" y="1180862"/>
                <a:ext cx="656239" cy="656239"/>
              </a:xfrm>
              <a:prstGeom prst="rect">
                <a:avLst/>
              </a:prstGeom>
            </p:spPr>
          </p:pic>
          <p:pic>
            <p:nvPicPr>
              <p:cNvPr id="61" name="図 60">
                <a:extLst>
                  <a:ext uri="{FF2B5EF4-FFF2-40B4-BE49-F238E27FC236}">
                    <a16:creationId xmlns:a16="http://schemas.microsoft.com/office/drawing/2014/main" id="{B3DBBBD9-1DBD-48C2-9CA6-22C98949D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1843" y="2595409"/>
                <a:ext cx="656239" cy="656239"/>
              </a:xfrm>
              <a:prstGeom prst="rect">
                <a:avLst/>
              </a:prstGeom>
            </p:spPr>
          </p:pic>
          <p:pic>
            <p:nvPicPr>
              <p:cNvPr id="62" name="図 61">
                <a:extLst>
                  <a:ext uri="{FF2B5EF4-FFF2-40B4-BE49-F238E27FC236}">
                    <a16:creationId xmlns:a16="http://schemas.microsoft.com/office/drawing/2014/main" id="{2EF45D76-7026-436F-BAA2-ABF3B245A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6178" y="2204057"/>
                <a:ext cx="656239" cy="656239"/>
              </a:xfrm>
              <a:prstGeom prst="rect">
                <a:avLst/>
              </a:prstGeom>
            </p:spPr>
          </p:pic>
        </p:grpSp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23CD1E0D-8A6C-4B2A-92E4-BCC9A6D2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539" y="512485"/>
              <a:ext cx="696613" cy="713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33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307820-F4D2-49BF-8DAB-A0881F830D9D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3FF1468-C185-4DF8-83D0-6C7A0A604C23}"/>
              </a:ext>
            </a:extLst>
          </p:cNvPr>
          <p:cNvSpPr txBox="1"/>
          <p:nvPr/>
        </p:nvSpPr>
        <p:spPr>
          <a:xfrm>
            <a:off x="270133" y="848016"/>
            <a:ext cx="7723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能力の使用時間に応じて警察がたくさん追ってくる！</a:t>
            </a:r>
            <a:endParaRPr lang="en-US" altLang="ja-JP" sz="2000" dirty="0"/>
          </a:p>
          <a:p>
            <a:r>
              <a:rPr kumimoji="1" lang="ja-JP" altLang="en-US" sz="2000" dirty="0"/>
              <a:t>警察はあなたを捕まえるのに全力で攻撃してくるぞ！</a:t>
            </a:r>
            <a:endParaRPr kumimoji="1" lang="en-US" altLang="ja-JP" sz="2000" dirty="0"/>
          </a:p>
          <a:p>
            <a:r>
              <a:rPr kumimoji="1" lang="ja-JP" altLang="en-US" sz="2000" dirty="0"/>
              <a:t>体力がなくなるとゲームオーバーだ！！！</a:t>
            </a:r>
            <a:endParaRPr kumimoji="1" lang="en-US" altLang="ja-JP" sz="2000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9DF4430-6640-4595-BD7E-8E84942D6274}"/>
              </a:ext>
            </a:extLst>
          </p:cNvPr>
          <p:cNvGrpSpPr/>
          <p:nvPr/>
        </p:nvGrpSpPr>
        <p:grpSpPr>
          <a:xfrm>
            <a:off x="55422" y="3002377"/>
            <a:ext cx="7954272" cy="2819570"/>
            <a:chOff x="567560" y="2440586"/>
            <a:chExt cx="7954272" cy="2819570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74C9F98-C148-4690-98AC-09F497E5E44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23" name="図 22">
                <a:extLst>
                  <a:ext uri="{FF2B5EF4-FFF2-40B4-BE49-F238E27FC236}">
                    <a16:creationId xmlns:a16="http://schemas.microsoft.com/office/drawing/2014/main" id="{DD094B40-EB19-4C7E-9A12-9181006B6D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2050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50BAE49-AE02-454E-AFD8-002B51380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4BF336FD-399E-468C-84E6-FE4729994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D748737-C9AD-477E-A95E-E77717274B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339AAC82-15BE-42BD-AE95-D8CCE67DE2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034C5D15-0723-4944-ADC1-EE781520F68F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C152E32-7FB0-40B5-BE85-F6A8EDC4D246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6476144-9DF1-415E-BB4A-0E7075B38A7E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F33A185B-8B31-4CDD-B494-4E756AB8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14D67D7-C0FA-451F-8580-EA93AD0A0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49997371-D07C-4919-ADDC-95A724FDECE1}"/>
              </a:ext>
            </a:extLst>
          </p:cNvPr>
          <p:cNvGrpSpPr/>
          <p:nvPr/>
        </p:nvGrpSpPr>
        <p:grpSpPr>
          <a:xfrm>
            <a:off x="7106174" y="1267984"/>
            <a:ext cx="2672250" cy="1422050"/>
            <a:chOff x="3181795" y="2457615"/>
            <a:chExt cx="2672250" cy="1422050"/>
          </a:xfrm>
        </p:grpSpPr>
        <p:pic>
          <p:nvPicPr>
            <p:cNvPr id="19" name="Picture 2" descr="https://illustimage.com/photo/dl/5407.png?20180121">
              <a:extLst>
                <a:ext uri="{FF2B5EF4-FFF2-40B4-BE49-F238E27FC236}">
                  <a16:creationId xmlns:a16="http://schemas.microsoft.com/office/drawing/2014/main" id="{F8504A96-0B89-4032-B544-ADB6348B9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3" t="1157" r="19355" b="-1157"/>
            <a:stretch/>
          </p:blipFill>
          <p:spPr bwMode="auto">
            <a:xfrm rot="16200000">
              <a:off x="3452533" y="2750415"/>
              <a:ext cx="858512" cy="139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CA91E9FC-B037-4D4D-9DCE-D16FC66ED3E8}"/>
                </a:ext>
              </a:extLst>
            </p:cNvPr>
            <p:cNvGrpSpPr/>
            <p:nvPr/>
          </p:nvGrpSpPr>
          <p:grpSpPr>
            <a:xfrm>
              <a:off x="3676453" y="2457615"/>
              <a:ext cx="2177592" cy="1292952"/>
              <a:chOff x="3797358" y="2482564"/>
              <a:chExt cx="2177592" cy="1292952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B7509B90-F8DE-4128-ADAC-8185B5CB21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4172031" y="2973190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B5870B43-3A66-4BE3-9824-40DC7CD4A8FA}"/>
                  </a:ext>
                </a:extLst>
              </p:cNvPr>
              <p:cNvSpPr txBox="1"/>
              <p:nvPr/>
            </p:nvSpPr>
            <p:spPr>
              <a:xfrm>
                <a:off x="3797358" y="2482564"/>
                <a:ext cx="2177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スピード違反！</a:t>
                </a:r>
              </a:p>
            </p:txBody>
          </p:sp>
        </p:grp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42103628-E83A-4AE6-BC7B-203AD316FB93}"/>
              </a:ext>
            </a:extLst>
          </p:cNvPr>
          <p:cNvGrpSpPr/>
          <p:nvPr/>
        </p:nvGrpSpPr>
        <p:grpSpPr>
          <a:xfrm>
            <a:off x="9771769" y="724289"/>
            <a:ext cx="1708566" cy="2278088"/>
            <a:chOff x="3078459" y="4109778"/>
            <a:chExt cx="1708566" cy="2278088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BAF8BA-0A69-4B5B-AF5E-7CFB87AB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459" y="4109778"/>
              <a:ext cx="1708566" cy="2278088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9812AA77-9946-491D-9CF6-FCA4C20E4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95" b="21881"/>
            <a:stretch/>
          </p:blipFill>
          <p:spPr>
            <a:xfrm flipH="1">
              <a:off x="3152631" y="4847659"/>
              <a:ext cx="1560222" cy="802326"/>
            </a:xfrm>
            <a:prstGeom prst="rect">
              <a:avLst/>
            </a:prstGeom>
          </p:spPr>
        </p:pic>
        <p:sp>
          <p:nvSpPr>
            <p:cNvPr id="8" name="矢印: 上 7">
              <a:extLst>
                <a:ext uri="{FF2B5EF4-FFF2-40B4-BE49-F238E27FC236}">
                  <a16:creationId xmlns:a16="http://schemas.microsoft.com/office/drawing/2014/main" id="{6366E467-A432-4A28-9DC6-2000A61D85FB}"/>
                </a:ext>
              </a:extLst>
            </p:cNvPr>
            <p:cNvSpPr/>
            <p:nvPr/>
          </p:nvSpPr>
          <p:spPr>
            <a:xfrm>
              <a:off x="3363179" y="5771279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矢印: 上 29">
              <a:extLst>
                <a:ext uri="{FF2B5EF4-FFF2-40B4-BE49-F238E27FC236}">
                  <a16:creationId xmlns:a16="http://schemas.microsoft.com/office/drawing/2014/main" id="{6CC5693C-AA72-403A-81D9-B709E9737B97}"/>
                </a:ext>
              </a:extLst>
            </p:cNvPr>
            <p:cNvSpPr/>
            <p:nvPr/>
          </p:nvSpPr>
          <p:spPr>
            <a:xfrm>
              <a:off x="3822294" y="5759182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矢印: 上 30">
              <a:extLst>
                <a:ext uri="{FF2B5EF4-FFF2-40B4-BE49-F238E27FC236}">
                  <a16:creationId xmlns:a16="http://schemas.microsoft.com/office/drawing/2014/main" id="{674E4731-3B48-4464-B1CE-A645B029F381}"/>
                </a:ext>
              </a:extLst>
            </p:cNvPr>
            <p:cNvSpPr/>
            <p:nvPr/>
          </p:nvSpPr>
          <p:spPr>
            <a:xfrm>
              <a:off x="4232580" y="5759182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D316FE2C-1C4F-45B7-8805-75C5D92C503C}"/>
              </a:ext>
            </a:extLst>
          </p:cNvPr>
          <p:cNvGrpSpPr/>
          <p:nvPr/>
        </p:nvGrpSpPr>
        <p:grpSpPr>
          <a:xfrm>
            <a:off x="8504370" y="4049787"/>
            <a:ext cx="3485057" cy="2568728"/>
            <a:chOff x="8478279" y="242951"/>
            <a:chExt cx="3420450" cy="22718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9042FEA-729A-4814-9FF8-C5293389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49290" y="1017798"/>
              <a:ext cx="1497043" cy="1497043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397E9E32-F231-4F13-AC19-FCCD43B6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78279" y="242951"/>
              <a:ext cx="1250435" cy="1250435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99AFBCD-6092-4209-9848-B4847AB1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8293" y="282514"/>
              <a:ext cx="1250436" cy="1250436"/>
            </a:xfrm>
            <a:prstGeom prst="rect">
              <a:avLst/>
            </a:prstGeom>
          </p:spPr>
        </p:pic>
        <p:pic>
          <p:nvPicPr>
            <p:cNvPr id="1026" name="Picture 2" descr="拳銃を構える警察官のイラスト（男性）">
              <a:extLst>
                <a:ext uri="{FF2B5EF4-FFF2-40B4-BE49-F238E27FC236}">
                  <a16:creationId xmlns:a16="http://schemas.microsoft.com/office/drawing/2014/main" id="{72DCC840-2E65-4D0A-BFC3-58EF0E099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9117" y="1295319"/>
              <a:ext cx="831502" cy="104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拳銃を構える警察官のイラスト（男性）">
              <a:extLst>
                <a:ext uri="{FF2B5EF4-FFF2-40B4-BE49-F238E27FC236}">
                  <a16:creationId xmlns:a16="http://schemas.microsoft.com/office/drawing/2014/main" id="{F8F166A1-D984-4150-B1E8-20361F377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38" y="1355583"/>
              <a:ext cx="813023" cy="102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958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E25F20-7E2A-4042-B300-C7A6A5E1300B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C5EC28-0CE8-43AF-8018-1FC95AEABF0B}"/>
              </a:ext>
            </a:extLst>
          </p:cNvPr>
          <p:cNvSpPr/>
          <p:nvPr/>
        </p:nvSpPr>
        <p:spPr>
          <a:xfrm>
            <a:off x="8582503" y="-1041203"/>
            <a:ext cx="3071033" cy="9233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しかしこのゲームでは</a:t>
            </a:r>
            <a:endParaRPr lang="en-US" altLang="ja-JP" dirty="0">
              <a:solidFill>
                <a:schemeClr val="tx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大きな</a:t>
            </a:r>
            <a:r>
              <a:rPr lang="ja-JP" altLang="en-US" dirty="0">
                <a:solidFill>
                  <a:srgbClr val="0070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失点</a:t>
            </a:r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こそが</a:t>
            </a:r>
            <a:r>
              <a:rPr lang="ja-JP" altLang="en-US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高得点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!!</a:t>
            </a:r>
          </a:p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今までにないカートゲーム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!!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8BE1C2-1E37-4A43-8CEE-B7394D433436}"/>
              </a:ext>
            </a:extLst>
          </p:cNvPr>
          <p:cNvSpPr/>
          <p:nvPr/>
        </p:nvSpPr>
        <p:spPr>
          <a:xfrm>
            <a:off x="3871401" y="-1041203"/>
            <a:ext cx="3271886" cy="9233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悪いことをすると</a:t>
            </a:r>
            <a:r>
              <a:rPr lang="ja-JP" altLang="en-US" dirty="0">
                <a:solidFill>
                  <a:srgbClr val="0070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失点</a:t>
            </a:r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する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…</a:t>
            </a:r>
          </a:p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重い罪ほど</a:t>
            </a:r>
            <a:r>
              <a:rPr lang="ja-JP" altLang="en-US" dirty="0">
                <a:solidFill>
                  <a:srgbClr val="0070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失点</a:t>
            </a:r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が大きい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!!</a:t>
            </a:r>
          </a:p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悪いことを連続するとコンボに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!!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7685B177-3EDB-496A-BBA6-778DB3583433}"/>
              </a:ext>
            </a:extLst>
          </p:cNvPr>
          <p:cNvSpPr/>
          <p:nvPr/>
        </p:nvSpPr>
        <p:spPr>
          <a:xfrm rot="16200000">
            <a:off x="7401241" y="-988481"/>
            <a:ext cx="923308" cy="817865"/>
          </a:xfrm>
          <a:prstGeom prst="down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C5296CF-7DF3-475C-A7BF-53FE43417995}"/>
              </a:ext>
            </a:extLst>
          </p:cNvPr>
          <p:cNvGrpSpPr/>
          <p:nvPr/>
        </p:nvGrpSpPr>
        <p:grpSpPr>
          <a:xfrm>
            <a:off x="7513683" y="592139"/>
            <a:ext cx="4489782" cy="2725624"/>
            <a:chOff x="623269" y="1273558"/>
            <a:chExt cx="4430811" cy="241529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24F9486-90DB-4B19-82A1-829CC6870C20}"/>
                </a:ext>
              </a:extLst>
            </p:cNvPr>
            <p:cNvSpPr/>
            <p:nvPr/>
          </p:nvSpPr>
          <p:spPr>
            <a:xfrm>
              <a:off x="623269" y="127355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A16E01C-4FC2-4060-9740-C491355A9BEF}"/>
                </a:ext>
              </a:extLst>
            </p:cNvPr>
            <p:cNvSpPr/>
            <p:nvPr/>
          </p:nvSpPr>
          <p:spPr>
            <a:xfrm>
              <a:off x="623269" y="212699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9680412-38EA-4446-B75A-FFEF526B389B}"/>
                </a:ext>
              </a:extLst>
            </p:cNvPr>
            <p:cNvSpPr/>
            <p:nvPr/>
          </p:nvSpPr>
          <p:spPr>
            <a:xfrm>
              <a:off x="1834849" y="2126998"/>
              <a:ext cx="147066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3E2EBF-F3D8-445D-867D-73845F6C207A}"/>
                </a:ext>
              </a:extLst>
            </p:cNvPr>
            <p:cNvSpPr/>
            <p:nvPr/>
          </p:nvSpPr>
          <p:spPr>
            <a:xfrm>
              <a:off x="1834849" y="1273558"/>
              <a:ext cx="32050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94275DC-C662-481D-B6C5-4C0B348A9AEA}"/>
                </a:ext>
              </a:extLst>
            </p:cNvPr>
            <p:cNvSpPr/>
            <p:nvPr/>
          </p:nvSpPr>
          <p:spPr>
            <a:xfrm>
              <a:off x="2409927" y="1273558"/>
              <a:ext cx="118514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4850AF5-CE4E-4673-B17F-0CC35F1B45CB}"/>
                </a:ext>
              </a:extLst>
            </p:cNvPr>
            <p:cNvSpPr/>
            <p:nvPr/>
          </p:nvSpPr>
          <p:spPr>
            <a:xfrm>
              <a:off x="3595069" y="2126998"/>
              <a:ext cx="145542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DFB1D26B-BE38-4526-8B68-7C2F737D5848}"/>
                </a:ext>
              </a:extLst>
            </p:cNvPr>
            <p:cNvSpPr/>
            <p:nvPr/>
          </p:nvSpPr>
          <p:spPr>
            <a:xfrm>
              <a:off x="3751867" y="1277536"/>
              <a:ext cx="1298621" cy="5522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E55B8F76-E13C-42A0-B8FF-20C0FB36E7E6}"/>
                </a:ext>
              </a:extLst>
            </p:cNvPr>
            <p:cNvSpPr/>
            <p:nvPr/>
          </p:nvSpPr>
          <p:spPr>
            <a:xfrm>
              <a:off x="623269" y="2839389"/>
              <a:ext cx="944583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941E8EC5-D967-4945-95A5-DCDEE576251D}"/>
                </a:ext>
              </a:extLst>
            </p:cNvPr>
            <p:cNvSpPr/>
            <p:nvPr/>
          </p:nvSpPr>
          <p:spPr>
            <a:xfrm>
              <a:off x="1815877" y="3210859"/>
              <a:ext cx="944583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08FF6BE-6E4A-45F5-85B1-8FBFE59E0676}"/>
                </a:ext>
              </a:extLst>
            </p:cNvPr>
            <p:cNvSpPr/>
            <p:nvPr/>
          </p:nvSpPr>
          <p:spPr>
            <a:xfrm>
              <a:off x="3072709" y="3210859"/>
              <a:ext cx="1981371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074" name="Picture 2" descr="ビルのイラスト（建物）">
            <a:extLst>
              <a:ext uri="{FF2B5EF4-FFF2-40B4-BE49-F238E27FC236}">
                <a16:creationId xmlns:a16="http://schemas.microsoft.com/office/drawing/2014/main" id="{127D59CE-E4D9-47AB-B353-04CBA9B6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96" y="1395234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歩きタバコのイラスト">
            <a:extLst>
              <a:ext uri="{FF2B5EF4-FFF2-40B4-BE49-F238E27FC236}">
                <a16:creationId xmlns:a16="http://schemas.microsoft.com/office/drawing/2014/main" id="{FBFFD659-FCC3-49F5-B5A4-31304611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988" y="697365"/>
            <a:ext cx="579566" cy="66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歩きスマホのイラスト（男性） | かわいいフリー素材集 いらすとや">
            <a:extLst>
              <a:ext uri="{FF2B5EF4-FFF2-40B4-BE49-F238E27FC236}">
                <a16:creationId xmlns:a16="http://schemas.microsoft.com/office/drawing/2014/main" id="{FBCC302D-4FC8-4162-BECD-027031CA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711" y="842028"/>
            <a:ext cx="492265" cy="70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選挙カー（街宣車）と立候補者のイラスト">
            <a:extLst>
              <a:ext uri="{FF2B5EF4-FFF2-40B4-BE49-F238E27FC236}">
                <a16:creationId xmlns:a16="http://schemas.microsoft.com/office/drawing/2014/main" id="{999870CF-9562-41E5-BB4B-8AE2CC1C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204" y="2098399"/>
            <a:ext cx="516243" cy="62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ビルのイラスト（建物）">
            <a:extLst>
              <a:ext uri="{FF2B5EF4-FFF2-40B4-BE49-F238E27FC236}">
                <a16:creationId xmlns:a16="http://schemas.microsoft.com/office/drawing/2014/main" id="{A8A23505-56C4-421E-A48C-21304FE7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12" y="1039827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ビルのイラスト（建物）">
            <a:extLst>
              <a:ext uri="{FF2B5EF4-FFF2-40B4-BE49-F238E27FC236}">
                <a16:creationId xmlns:a16="http://schemas.microsoft.com/office/drawing/2014/main" id="{6EE236A2-698B-4E17-8426-3DFA91436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215" y="1387275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125656E-1FBD-4D2D-B502-80881CDD32FD}"/>
              </a:ext>
            </a:extLst>
          </p:cNvPr>
          <p:cNvSpPr/>
          <p:nvPr/>
        </p:nvSpPr>
        <p:spPr>
          <a:xfrm>
            <a:off x="3950136" y="4788347"/>
            <a:ext cx="1980284" cy="1208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ミュートボムの画像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0384ECF-6E55-42FF-86D3-62303A920C88}"/>
              </a:ext>
            </a:extLst>
          </p:cNvPr>
          <p:cNvSpPr/>
          <p:nvPr/>
        </p:nvSpPr>
        <p:spPr>
          <a:xfrm>
            <a:off x="6081669" y="5322758"/>
            <a:ext cx="2007742" cy="1239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ブースト</a:t>
            </a:r>
            <a:r>
              <a:rPr kumimoji="1" lang="ja-JP" altLang="en-US" dirty="0"/>
              <a:t>の画像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03D5980-5C4A-40F5-AB9E-342EB729298E}"/>
              </a:ext>
            </a:extLst>
          </p:cNvPr>
          <p:cNvSpPr/>
          <p:nvPr/>
        </p:nvSpPr>
        <p:spPr>
          <a:xfrm>
            <a:off x="8447974" y="5113506"/>
            <a:ext cx="2284201" cy="1239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吹き飛ばしの画像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933B7B-5C80-40AD-8E3A-3E04BC6DFBA4}"/>
              </a:ext>
            </a:extLst>
          </p:cNvPr>
          <p:cNvSpPr txBox="1"/>
          <p:nvPr/>
        </p:nvSpPr>
        <p:spPr>
          <a:xfrm>
            <a:off x="4330048" y="3972564"/>
            <a:ext cx="136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kumimoji="1" lang="ja-JP" altLang="en-US" dirty="0"/>
              <a:t>コンボ！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AB0F614-FF67-4505-8D53-948B019ABB66}"/>
              </a:ext>
            </a:extLst>
          </p:cNvPr>
          <p:cNvSpPr txBox="1"/>
          <p:nvPr/>
        </p:nvSpPr>
        <p:spPr>
          <a:xfrm>
            <a:off x="6458354" y="4497614"/>
            <a:ext cx="143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コンボ！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7D92B7F-4026-4CE5-BBBA-8AC642B480DD}"/>
              </a:ext>
            </a:extLst>
          </p:cNvPr>
          <p:cNvSpPr txBox="1"/>
          <p:nvPr/>
        </p:nvSpPr>
        <p:spPr>
          <a:xfrm>
            <a:off x="8998474" y="4361402"/>
            <a:ext cx="125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</a:t>
            </a:r>
            <a:r>
              <a:rPr kumimoji="1" lang="ja-JP" altLang="en-US" dirty="0"/>
              <a:t>コンボ！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BC378F0-092F-4BB1-A474-996AE1CA89F1}"/>
              </a:ext>
            </a:extLst>
          </p:cNvPr>
          <p:cNvSpPr txBox="1"/>
          <p:nvPr/>
        </p:nvSpPr>
        <p:spPr>
          <a:xfrm>
            <a:off x="4550477" y="4375775"/>
            <a:ext cx="94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善２！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ED04E59-0B69-4729-AD32-480A86FE9CD4}"/>
              </a:ext>
            </a:extLst>
          </p:cNvPr>
          <p:cNvSpPr txBox="1"/>
          <p:nvPr/>
        </p:nvSpPr>
        <p:spPr>
          <a:xfrm>
            <a:off x="6679279" y="4896790"/>
            <a:ext cx="9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善３！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6C6D16F-7086-4005-A105-0BF83C5A0C4C}"/>
              </a:ext>
            </a:extLst>
          </p:cNvPr>
          <p:cNvSpPr txBox="1"/>
          <p:nvPr/>
        </p:nvSpPr>
        <p:spPr>
          <a:xfrm>
            <a:off x="9219399" y="4687538"/>
            <a:ext cx="93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善４！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647276" y="1124734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悪いものをたくさん壊すには、</a:t>
            </a:r>
            <a:r>
              <a:rPr kumimoji="1" lang="ja-JP" altLang="en-US" dirty="0"/>
              <a:t>コンボが重要！</a:t>
            </a:r>
            <a:endParaRPr kumimoji="1" lang="en-US" altLang="ja-JP" dirty="0"/>
          </a:p>
          <a:p>
            <a:r>
              <a:rPr kumimoji="1" lang="ja-JP" altLang="en-US" dirty="0"/>
              <a:t>短い間に連続で</a:t>
            </a:r>
            <a:r>
              <a:rPr lang="ja-JP" altLang="en-US" dirty="0"/>
              <a:t>正義の鉄槌を行うとコンボが発生！</a:t>
            </a:r>
            <a:endParaRPr lang="en-US" altLang="ja-JP" dirty="0"/>
          </a:p>
        </p:txBody>
      </p:sp>
      <p:pic>
        <p:nvPicPr>
          <p:cNvPr id="3080" name="Picture 8" descr="https://illust8.com/wp-content/uploads/2021/08/right-above_car_14326.png">
            <a:extLst>
              <a:ext uri="{FF2B5EF4-FFF2-40B4-BE49-F238E27FC236}">
                <a16:creationId xmlns:a16="http://schemas.microsoft.com/office/drawing/2014/main" id="{B8265D11-7160-48DD-9EC8-89E814CD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578" y="2915979"/>
            <a:ext cx="409887" cy="6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B3999CF7-5E02-4745-8BC2-B4CD7421146B}"/>
              </a:ext>
            </a:extLst>
          </p:cNvPr>
          <p:cNvSpPr/>
          <p:nvPr/>
        </p:nvSpPr>
        <p:spPr>
          <a:xfrm>
            <a:off x="1533807" y="5080212"/>
            <a:ext cx="2007742" cy="1239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ブースト</a:t>
            </a:r>
            <a:r>
              <a:rPr kumimoji="1" lang="ja-JP" altLang="en-US" dirty="0"/>
              <a:t>の画像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BBC92C0-393D-46FB-B9B0-BCF032BF9067}"/>
              </a:ext>
            </a:extLst>
          </p:cNvPr>
          <p:cNvSpPr txBox="1"/>
          <p:nvPr/>
        </p:nvSpPr>
        <p:spPr>
          <a:xfrm>
            <a:off x="1910492" y="4255068"/>
            <a:ext cx="136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コンボ！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A2A6BD1-6D07-4143-89DC-1173BD0E7B5B}"/>
              </a:ext>
            </a:extLst>
          </p:cNvPr>
          <p:cNvSpPr txBox="1"/>
          <p:nvPr/>
        </p:nvSpPr>
        <p:spPr>
          <a:xfrm>
            <a:off x="2131417" y="4654244"/>
            <a:ext cx="94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善１！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4A439AC-0096-48AA-8C4E-8955D665019E}"/>
              </a:ext>
            </a:extLst>
          </p:cNvPr>
          <p:cNvSpPr/>
          <p:nvPr/>
        </p:nvSpPr>
        <p:spPr>
          <a:xfrm>
            <a:off x="8582503" y="2600960"/>
            <a:ext cx="1256999" cy="50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8A6A4D-491A-42B0-B4BB-8A7BE841A92C}"/>
              </a:ext>
            </a:extLst>
          </p:cNvPr>
          <p:cNvSpPr/>
          <p:nvPr/>
        </p:nvSpPr>
        <p:spPr>
          <a:xfrm rot="16200000" flipV="1">
            <a:off x="7940054" y="1975513"/>
            <a:ext cx="1306179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A454CC7-1A72-47D6-B879-44D6A322C23C}"/>
              </a:ext>
            </a:extLst>
          </p:cNvPr>
          <p:cNvSpPr/>
          <p:nvPr/>
        </p:nvSpPr>
        <p:spPr>
          <a:xfrm rot="16200000" flipV="1">
            <a:off x="9690502" y="2690702"/>
            <a:ext cx="236239" cy="617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0BF2A3-CF9C-4321-A1AC-A7D2675025BA}"/>
              </a:ext>
            </a:extLst>
          </p:cNvPr>
          <p:cNvSpPr/>
          <p:nvPr/>
        </p:nvSpPr>
        <p:spPr>
          <a:xfrm>
            <a:off x="8572242" y="1320034"/>
            <a:ext cx="997938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647276" y="2022300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コンボは維持するほどゲージが増えやすくなったり、</a:t>
            </a:r>
            <a:endParaRPr lang="en-US" altLang="ja-JP" dirty="0"/>
          </a:p>
          <a:p>
            <a:r>
              <a:rPr lang="ja-JP" altLang="en-US" dirty="0"/>
              <a:t>得点が大きく失点できる！</a:t>
            </a:r>
            <a:endParaRPr lang="en-US" altLang="ja-JP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47276" y="2863393"/>
            <a:ext cx="560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効率よくルートを作って思う存分暴れよう！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76" y="2554574"/>
            <a:ext cx="5402086" cy="405156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499203" y="1445206"/>
            <a:ext cx="813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華麗なるドライブテクニックで警察の猛攻を掻い潜り、暴れまわれ</a:t>
            </a:r>
            <a:r>
              <a:rPr lang="en-US" altLang="ja-JP" dirty="0"/>
              <a:t>!!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469</Words>
  <Application>Microsoft Office PowerPoint</Application>
  <PresentationFormat>ワイド画面</PresentationFormat>
  <Paragraphs>93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HGPｺﾞｼｯｸE</vt:lpstr>
      <vt:lpstr>HGP創英角ﾎﾟｯﾌﾟ体</vt:lpstr>
      <vt:lpstr>HGSｺﾞｼｯｸE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65</cp:revision>
  <dcterms:created xsi:type="dcterms:W3CDTF">2023-01-11T08:16:55Z</dcterms:created>
  <dcterms:modified xsi:type="dcterms:W3CDTF">2023-01-13T03:18:06Z</dcterms:modified>
</cp:coreProperties>
</file>